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port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port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29" Type="http://schemas.openxmlformats.org/officeDocument/2006/relationships/hyperlink" Target="mailto:Sliding%20Foot/Support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9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41</cp:revision>
  <dcterms:created xsi:type="dcterms:W3CDTF">2015-09-07T18:24:29Z</dcterms:created>
  <dcterms:modified xsi:type="dcterms:W3CDTF">2017-05-05T14:22:36Z</dcterms:modified>
</cp:coreProperties>
</file>